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367" y="1095279"/>
            <a:ext cx="7766936" cy="16463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a-IR" sz="4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آشنایی با کشور عراق و وضعیت بهداشتی درمانی آن کشور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دکتر محمود سروش</a:t>
            </a:r>
          </a:p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رئیس اداره مراقبت</a:t>
            </a:r>
          </a:p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مرکز مدیریت بیماری های واگیر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ادامه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8698"/>
            <a:ext cx="8596668" cy="3880773"/>
          </a:xfrm>
        </p:spPr>
        <p:txBody>
          <a:bodyPr>
            <a:normAutofit/>
          </a:bodyPr>
          <a:lstStyle/>
          <a:p>
            <a:pPr algn="justLow" rtl="1"/>
            <a:r>
              <a:rPr lang="fa-IR" sz="2400" dirty="0" smtClean="0">
                <a:cs typeface="B Nazanin" panose="00000400000000000000" pitchFamily="2" charset="-78"/>
              </a:rPr>
              <a:t>عامل بیماری اسهالی بصره هنوز به تشخیص نرسیده است.</a:t>
            </a:r>
          </a:p>
          <a:p>
            <a:pPr algn="justLow" rtl="1"/>
            <a:r>
              <a:rPr lang="fa-IR" sz="2400" dirty="0" smtClean="0">
                <a:cs typeface="B Nazanin" panose="00000400000000000000" pitchFamily="2" charset="-78"/>
              </a:rPr>
              <a:t>جمعیت شهر بصره در تهدید جدی بروز طغیان های بعدی قرار دارد.</a:t>
            </a:r>
          </a:p>
          <a:p>
            <a:pPr algn="justLow" rtl="1"/>
            <a:r>
              <a:rPr lang="fa-IR" sz="2400" dirty="0" smtClean="0">
                <a:cs typeface="B Nazanin" panose="00000400000000000000" pitchFamily="2" charset="-78"/>
              </a:rPr>
              <a:t>ورود جمعیت های عراقی به کشور از مرزهای زمینی و هوایی می تواند هر لحظه آلودگی را به ایران وارد نماید که کلیه نیروی انسانی سیستم بهداشت در مناطق </a:t>
            </a:r>
            <a:r>
              <a:rPr lang="fa-IR" sz="2400" dirty="0" err="1" smtClean="0">
                <a:cs typeface="B Nazanin" panose="00000400000000000000" pitchFamily="2" charset="-78"/>
              </a:rPr>
              <a:t>چذابه</a:t>
            </a:r>
            <a:r>
              <a:rPr lang="fa-IR" sz="2400" dirty="0" smtClean="0">
                <a:cs typeface="B Nazanin" panose="00000400000000000000" pitchFamily="2" charset="-78"/>
              </a:rPr>
              <a:t>، </a:t>
            </a:r>
            <a:r>
              <a:rPr lang="fa-IR" sz="2400" dirty="0" err="1" smtClean="0">
                <a:cs typeface="B Nazanin" panose="00000400000000000000" pitchFamily="2" charset="-78"/>
              </a:rPr>
              <a:t>شلمچه</a:t>
            </a:r>
            <a:r>
              <a:rPr lang="fa-IR" sz="2400" dirty="0" smtClean="0">
                <a:cs typeface="B Nazanin" panose="00000400000000000000" pitchFamily="2" charset="-78"/>
              </a:rPr>
              <a:t>، مهران و فرودگاه های کشور که عراقی ها وارد ایران می شوند </a:t>
            </a:r>
            <a:r>
              <a:rPr lang="fa-IR" sz="2400" dirty="0" err="1" smtClean="0">
                <a:cs typeface="B Nazanin" panose="00000400000000000000" pitchFamily="2" charset="-78"/>
              </a:rPr>
              <a:t>بصورت</a:t>
            </a:r>
            <a:r>
              <a:rPr lang="fa-IR" sz="2400" dirty="0" smtClean="0">
                <a:cs typeface="B Nazanin" panose="00000400000000000000" pitchFamily="2" charset="-78"/>
              </a:rPr>
              <a:t> آماده باش قرار دارند.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6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نتیجه گیری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 rtl="1"/>
            <a:r>
              <a:rPr lang="fa-IR" sz="2400" dirty="0" smtClean="0">
                <a:cs typeface="B Nazanin" panose="00000400000000000000" pitchFamily="2" charset="-78"/>
              </a:rPr>
              <a:t>امنیت بهداشتی عراق تهدید شده است و خطر انتقال بیماری در جمعیت های انسانی بخصوص در اربعین دور از انتظار نیست.</a:t>
            </a:r>
          </a:p>
          <a:p>
            <a:pPr algn="justLow" rtl="1"/>
            <a:r>
              <a:rPr lang="fa-IR" sz="2400" dirty="0" smtClean="0">
                <a:cs typeface="B Nazanin" panose="00000400000000000000" pitchFamily="2" charset="-78"/>
              </a:rPr>
              <a:t>شرایط آلودگی بصره، </a:t>
            </a:r>
            <a:r>
              <a:rPr lang="fa-IR" sz="2400" dirty="0" err="1" smtClean="0">
                <a:cs typeface="B Nazanin" panose="00000400000000000000" pitchFamily="2" charset="-78"/>
              </a:rPr>
              <a:t>وبای</a:t>
            </a:r>
            <a:r>
              <a:rPr lang="fa-IR" sz="2400" dirty="0" smtClean="0">
                <a:cs typeface="B Nazanin" panose="00000400000000000000" pitchFamily="2" charset="-78"/>
              </a:rPr>
              <a:t> سال قبل و </a:t>
            </a:r>
            <a:r>
              <a:rPr lang="fa-IR" sz="2400" dirty="0" err="1" smtClean="0">
                <a:cs typeface="B Nazanin" panose="00000400000000000000" pitchFamily="2" charset="-78"/>
              </a:rPr>
              <a:t>آنفلوانزای</a:t>
            </a:r>
            <a:r>
              <a:rPr lang="fa-IR" sz="2400" dirty="0" smtClean="0">
                <a:cs typeface="B Nazanin" panose="00000400000000000000" pitchFamily="2" charset="-78"/>
              </a:rPr>
              <a:t> دو سال قبل برای ما درس آموخته بوده که در اربعین امسال ضرورت دارد آگاهانه تر و مسئولانه تر و با دید وسیع عمل </a:t>
            </a:r>
            <a:r>
              <a:rPr lang="fa-IR" sz="2400" dirty="0" err="1" smtClean="0">
                <a:cs typeface="B Nazanin" panose="00000400000000000000" pitchFamily="2" charset="-78"/>
              </a:rPr>
              <a:t>نمائیم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justLow" rtl="1"/>
            <a:r>
              <a:rPr lang="fa-IR" sz="2400" dirty="0" smtClean="0">
                <a:cs typeface="B Nazanin" panose="00000400000000000000" pitchFamily="2" charset="-78"/>
              </a:rPr>
              <a:t>شما عزیزان می توانید </a:t>
            </a:r>
            <a:r>
              <a:rPr lang="fa-IR" sz="2400" dirty="0" err="1" smtClean="0">
                <a:cs typeface="B Nazanin" panose="00000400000000000000" pitchFamily="2" charset="-78"/>
              </a:rPr>
              <a:t>بعنوان</a:t>
            </a:r>
            <a:r>
              <a:rPr lang="fa-IR" sz="2400" dirty="0" smtClean="0">
                <a:cs typeface="B Nazanin" panose="00000400000000000000" pitchFamily="2" charset="-78"/>
              </a:rPr>
              <a:t> رابط و افسران سلامت در این راستا نظام سلامت را یاری رسان باشید.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85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63045" cy="407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54" y="2143125"/>
            <a:ext cx="619644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183" cy="403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83" y="2625727"/>
            <a:ext cx="6345237" cy="42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8909" cy="444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27" y="2386886"/>
            <a:ext cx="6508173" cy="447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73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4" y="2153467"/>
            <a:ext cx="7527253" cy="470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27072" y="679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Nastaliq" panose="02020505000000020003"/>
                <a:ea typeface="+mj-ea"/>
                <a:cs typeface="B Vahid" panose="00000700000000000000" pitchFamily="2" charset="-78"/>
              </a:rPr>
              <a:t>با تشکر از حسن توجهتان</a:t>
            </a:r>
            <a:br>
              <a:rPr kumimoji="0" lang="fa-IR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Nastaliq" panose="02020505000000020003"/>
                <a:ea typeface="+mj-ea"/>
                <a:cs typeface="B Vahid" panose="00000700000000000000" pitchFamily="2" charset="-78"/>
              </a:rPr>
            </a:b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ranNastaliq"/>
              <a:ea typeface="+mj-ea"/>
              <a:cs typeface="B Vahid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2524991"/>
            <a:ext cx="5778037" cy="3320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351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1391"/>
            <a:ext cx="8596668" cy="626918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خطرات انتقال بیماری در جمعیت های انسانی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06" y="1308535"/>
            <a:ext cx="9287548" cy="388077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کشور عراق در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همسایگی کشور ایران و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عضو سازمان ملل متحد و سازمان جهانی بهداشت می باشد.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این کشور همانند سایر کشورهای عضو مسئولیت حسن اجرای مقررات بهداشتی بین </a:t>
            </a:r>
            <a:r>
              <a:rPr lang="fa-IR" sz="2400" dirty="0" err="1" smtClean="0">
                <a:cs typeface="B Nazanin" panose="00000400000000000000" pitchFamily="2" charset="-78"/>
              </a:rPr>
              <a:t>المللی</a:t>
            </a:r>
            <a:r>
              <a:rPr lang="fa-IR" sz="2400" dirty="0" smtClean="0">
                <a:cs typeface="B Nazanin" panose="00000400000000000000" pitchFamily="2" charset="-78"/>
              </a:rPr>
              <a:t> را بر عهده دارد.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36" y="2660073"/>
            <a:ext cx="6417714" cy="369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8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5" y="235527"/>
            <a:ext cx="9752562" cy="6383976"/>
          </a:xfrm>
        </p:spPr>
      </p:pic>
    </p:spTree>
    <p:extLst>
      <p:ext uri="{BB962C8B-B14F-4D97-AF65-F5344CB8AC3E}">
        <p14:creationId xmlns:p14="http://schemas.microsoft.com/office/powerpoint/2010/main" val="128010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6700"/>
            <a:ext cx="8596668" cy="13208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چالش های موجود در کشور عراق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5016"/>
            <a:ext cx="8596668" cy="388077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نظام بهداشتی این کشور از دیدگاه سلامت محور هنوز منسجم نیست.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تجربه چند ساله اخیر نشان داده است که این چالش ها در بروز بیماری های مختلف نقش بسزایی داشته است.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 5 سال گذشته با 3 مورد بروز گسترده در جمعیت های انسانی روبرو گردیده ایم.</a:t>
            </a:r>
          </a:p>
          <a:p>
            <a:pPr lvl="1" algn="r" rtl="1"/>
            <a:r>
              <a:rPr lang="fa-IR" sz="2200" dirty="0" smtClean="0">
                <a:cs typeface="B Nazanin" panose="00000400000000000000" pitchFamily="2" charset="-78"/>
              </a:rPr>
              <a:t>1- طغیان بیماری آنفلوانزا</a:t>
            </a:r>
          </a:p>
          <a:p>
            <a:pPr lvl="1" algn="r" rtl="1"/>
            <a:r>
              <a:rPr lang="fa-IR" sz="2200" dirty="0" smtClean="0">
                <a:cs typeface="B Nazanin" panose="00000400000000000000" pitchFamily="2" charset="-78"/>
              </a:rPr>
              <a:t>2- همه گیری بیماری وبا</a:t>
            </a:r>
          </a:p>
          <a:p>
            <a:pPr lvl="1" algn="r" rtl="1"/>
            <a:r>
              <a:rPr lang="fa-IR" sz="2200" dirty="0" smtClean="0">
                <a:cs typeface="B Nazanin" panose="00000400000000000000" pitchFamily="2" charset="-78"/>
              </a:rPr>
              <a:t>3- همه گیر وسیع اسهال بصره</a:t>
            </a:r>
            <a:endParaRPr lang="en-US" sz="2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30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1- طغیان بیماری آنفلوانزا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8698"/>
            <a:ext cx="8596668" cy="388077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همه گیری بیماری </a:t>
            </a:r>
            <a:r>
              <a:rPr lang="fa-IR" sz="2400" dirty="0" err="1" smtClean="0">
                <a:cs typeface="B Nazanin" panose="00000400000000000000" pitchFamily="2" charset="-78"/>
              </a:rPr>
              <a:t>آنفلوانزای</a:t>
            </a:r>
            <a:r>
              <a:rPr lang="fa-IR" sz="2400" dirty="0" smtClean="0">
                <a:cs typeface="B Nazanin" panose="00000400000000000000" pitchFamily="2" charset="-78"/>
              </a:rPr>
              <a:t> انسانی و ورود آن به جمعیت ایرانی و انتقال به داخل کشور که متاسفانه با گستردگی این بیماری و درگیری در جمعیت های آسیب پذیر تعدادی از افراد جان خود را از دست دادند.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11501"/>
            <a:ext cx="5406736" cy="360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5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2- طغیان بیماری وبا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همه گیری بیماری وبا در سال گذشته در شهرهای مختلف عراق (نجف و کربلا و در مسیر حرکت موکب ها)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این بیماری در پایگاه های مراقبت بهداشتی مرزی </a:t>
            </a:r>
            <a:r>
              <a:rPr lang="fa-IR" sz="2400" dirty="0" err="1" smtClean="0">
                <a:cs typeface="B Nazanin" panose="00000400000000000000" pitchFamily="2" charset="-78"/>
              </a:rPr>
              <a:t>بصورت</a:t>
            </a:r>
            <a:r>
              <a:rPr lang="fa-IR" sz="2400" dirty="0" smtClean="0">
                <a:cs typeface="B Nazanin" panose="00000400000000000000" pitchFamily="2" charset="-78"/>
              </a:rPr>
              <a:t> دقیق تحت مراقبت قرار گرفت.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با دقت و تیز بینی کارشناسان بهداشتی و همکاران بخش درمان و اورژانس این بیماری </a:t>
            </a:r>
            <a:r>
              <a:rPr lang="fa-IR" sz="2400" dirty="0" err="1" smtClean="0">
                <a:cs typeface="B Nazanin" panose="00000400000000000000" pitchFamily="2" charset="-78"/>
              </a:rPr>
              <a:t>بسرعت</a:t>
            </a:r>
            <a:r>
              <a:rPr lang="fa-IR" sz="2400" dirty="0" smtClean="0">
                <a:cs typeface="B Nazanin" panose="00000400000000000000" pitchFamily="2" charset="-78"/>
              </a:rPr>
              <a:t> تحت کنترل قرار گرفت و مرگ و میری از آن گزارش نگردید.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86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" y="97703"/>
            <a:ext cx="6004067" cy="3965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66" y="3090839"/>
            <a:ext cx="6083986" cy="37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5" y="134937"/>
            <a:ext cx="5738381" cy="3590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0" y="3066617"/>
            <a:ext cx="5728855" cy="35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3- همه گیری فصلی بروز بیماری اسهالی در بصره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به گزارش وزارت بهداشت کشور عراق این همه گیری طی دو هفته اخیر بیش از 18 هزار نفر را مبتلا نموده است.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تاکنون بعلت ضعف امکانات تشخیصی در کشور عراق عامل آن مشخص نگردیده است.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طبق گزارش سازمان جهانی بهداشت در شب یکشنبه از بصره موید آلودگی وسیع آب آشامیدنی (کلر باقیمانده </a:t>
            </a:r>
            <a:r>
              <a:rPr lang="fa-IR" sz="2400" dirty="0" err="1" smtClean="0">
                <a:cs typeface="B Nazanin" panose="00000400000000000000" pitchFamily="2" charset="-78"/>
              </a:rPr>
              <a:t>بمیزان</a:t>
            </a:r>
            <a:r>
              <a:rPr lang="fa-IR" sz="2400" dirty="0" smtClean="0">
                <a:cs typeface="B Nazanin" panose="00000400000000000000" pitchFamily="2" charset="-78"/>
              </a:rPr>
              <a:t> صفر) می باشد.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متاسفانه تامین منابع آب سالم امکان پذیر نبوده و منابع تهیه آب شرب در اختیار مسئولین نیست.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وضعیت فاضلاب در شهر کاملا غیر قابل کنترل می باشد.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5010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295</TotalTime>
  <Words>505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 Nazanin</vt:lpstr>
      <vt:lpstr>B Titr</vt:lpstr>
      <vt:lpstr>B Vahid</vt:lpstr>
      <vt:lpstr>IranNastaliq</vt:lpstr>
      <vt:lpstr>Trebuchet MS</vt:lpstr>
      <vt:lpstr>Wingdings 3</vt:lpstr>
      <vt:lpstr>Facet</vt:lpstr>
      <vt:lpstr>آشنایی با کشور عراق و وضعیت بهداشتی درمانی آن کشور</vt:lpstr>
      <vt:lpstr>خطرات انتقال بیماری در جمعیت های انسانی</vt:lpstr>
      <vt:lpstr>PowerPoint Presentation</vt:lpstr>
      <vt:lpstr>چالش های موجود در کشور عراق</vt:lpstr>
      <vt:lpstr>1- طغیان بیماری آنفلوانزا</vt:lpstr>
      <vt:lpstr>2- طغیان بیماری وبا</vt:lpstr>
      <vt:lpstr>PowerPoint Presentation</vt:lpstr>
      <vt:lpstr>PowerPoint Presentation</vt:lpstr>
      <vt:lpstr>3- همه گیری فصلی بروز بیماری اسهالی در بصره</vt:lpstr>
      <vt:lpstr>ادامه</vt:lpstr>
      <vt:lpstr>نتیجه گیری</vt:lpstr>
      <vt:lpstr>PowerPoint Presentation</vt:lpstr>
      <vt:lpstr>PowerPoint Presentation</vt:lpstr>
      <vt:lpstr>PowerPoint Presentation</vt:lpstr>
      <vt:lpstr>PowerPoint Presentation</vt:lpstr>
    </vt:vector>
  </TitlesOfParts>
  <Company>health.gov.ir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آشنایی با کشور عراق و وضعیت بهداشتی درمانی آن کشور</dc:title>
  <dc:creator>سروش  دكتر محمود</dc:creator>
  <cp:lastModifiedBy>سروش  دكتر محمود</cp:lastModifiedBy>
  <cp:revision>62</cp:revision>
  <cp:lastPrinted>2018-09-02T09:53:08Z</cp:lastPrinted>
  <dcterms:created xsi:type="dcterms:W3CDTF">2018-09-02T03:54:57Z</dcterms:created>
  <dcterms:modified xsi:type="dcterms:W3CDTF">2018-09-02T09:54:04Z</dcterms:modified>
</cp:coreProperties>
</file>